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104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849" y="1705547"/>
            <a:ext cx="17529000" cy="734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6458" y="3865435"/>
            <a:ext cx="9847783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7927975" cy="453263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6800" spc="215" dirty="0">
                <a:solidFill>
                  <a:srgbClr val="FFFFFF"/>
                </a:solidFill>
                <a:latin typeface="Cambria"/>
                <a:cs typeface="Cambria"/>
              </a:rPr>
              <a:t>Unraveling</a:t>
            </a:r>
            <a:r>
              <a:rPr sz="68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7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6800" spc="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65" dirty="0">
                <a:solidFill>
                  <a:srgbClr val="FFFFFF"/>
                </a:solidFill>
                <a:latin typeface="Cambria"/>
                <a:cs typeface="Cambria"/>
              </a:rPr>
              <a:t>Enigma: </a:t>
            </a:r>
            <a:r>
              <a:rPr sz="6800" spc="38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6800" spc="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75" dirty="0">
                <a:solidFill>
                  <a:srgbClr val="FFFFFF"/>
                </a:solidFill>
                <a:latin typeface="Cambria"/>
                <a:cs typeface="Cambria"/>
              </a:rPr>
              <a:t>Captivating</a:t>
            </a:r>
            <a:r>
              <a:rPr sz="6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95" dirty="0">
                <a:solidFill>
                  <a:srgbClr val="FFFFFF"/>
                </a:solidFill>
                <a:latin typeface="Cambria"/>
                <a:cs typeface="Cambria"/>
              </a:rPr>
              <a:t>Sudoku </a:t>
            </a:r>
            <a:r>
              <a:rPr sz="6800" spc="-14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25" dirty="0">
                <a:solidFill>
                  <a:srgbClr val="FFFFFF"/>
                </a:solidFill>
                <a:latin typeface="Cambria"/>
                <a:cs typeface="Cambria"/>
              </a:rPr>
              <a:t>Solver Visualizer </a:t>
            </a:r>
            <a:r>
              <a:rPr sz="6800" spc="28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6800" spc="-14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10" dirty="0">
                <a:solidFill>
                  <a:srgbClr val="FFFFFF"/>
                </a:solidFill>
                <a:latin typeface="Cambria"/>
                <a:cs typeface="Cambria"/>
              </a:rPr>
              <a:t>C++</a:t>
            </a:r>
            <a:endParaRPr sz="68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Thanks!</a:t>
            </a:r>
            <a:endParaRPr sz="13050"/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59943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z="4400" spc="150" dirty="0"/>
              <a:t>Unveiling</a:t>
            </a:r>
            <a:r>
              <a:rPr sz="4400" spc="130" dirty="0"/>
              <a:t> </a:t>
            </a:r>
            <a:r>
              <a:rPr sz="4400" spc="180" dirty="0"/>
              <a:t>the</a:t>
            </a:r>
            <a:r>
              <a:rPr sz="4400" spc="130" dirty="0"/>
              <a:t> </a:t>
            </a:r>
            <a:r>
              <a:rPr sz="4400" spc="260" dirty="0"/>
              <a:t>Sudoku </a:t>
            </a:r>
            <a:r>
              <a:rPr sz="4400" spc="-950" dirty="0"/>
              <a:t> </a:t>
            </a:r>
            <a:r>
              <a:rPr sz="4400" spc="145" dirty="0"/>
              <a:t>Solver</a:t>
            </a:r>
            <a:endParaRPr sz="44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7614" y="2943605"/>
            <a:ext cx="1728749" cy="3487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9501" y="3344811"/>
            <a:ext cx="2246439" cy="2781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3022" y="3344811"/>
            <a:ext cx="2666238" cy="3573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96035" y="3762755"/>
            <a:ext cx="1284986" cy="2697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17659" y="4163961"/>
            <a:ext cx="1692744" cy="3571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29757" y="4163961"/>
            <a:ext cx="4404296" cy="3571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40768" y="4583061"/>
            <a:ext cx="1807438" cy="27810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5426436" y="2947454"/>
            <a:ext cx="583565" cy="266065"/>
          </a:xfrm>
          <a:custGeom>
            <a:avLst/>
            <a:gdLst/>
            <a:ahLst/>
            <a:cxnLst/>
            <a:rect l="l" t="t" r="r" b="b"/>
            <a:pathLst>
              <a:path w="583565" h="266064">
                <a:moveTo>
                  <a:pt x="201041" y="18084"/>
                </a:moveTo>
                <a:lnTo>
                  <a:pt x="161925" y="3860"/>
                </a:lnTo>
                <a:lnTo>
                  <a:pt x="124587" y="0"/>
                </a:lnTo>
                <a:lnTo>
                  <a:pt x="110121" y="609"/>
                </a:lnTo>
                <a:lnTo>
                  <a:pt x="71628" y="9715"/>
                </a:lnTo>
                <a:lnTo>
                  <a:pt x="32385" y="37338"/>
                </a:lnTo>
                <a:lnTo>
                  <a:pt x="8128" y="79451"/>
                </a:lnTo>
                <a:lnTo>
                  <a:pt x="495" y="118516"/>
                </a:lnTo>
                <a:lnTo>
                  <a:pt x="0" y="132689"/>
                </a:lnTo>
                <a:lnTo>
                  <a:pt x="825" y="152082"/>
                </a:lnTo>
                <a:lnTo>
                  <a:pt x="13208" y="202679"/>
                </a:lnTo>
                <a:lnTo>
                  <a:pt x="40640" y="240157"/>
                </a:lnTo>
                <a:lnTo>
                  <a:pt x="83210" y="261747"/>
                </a:lnTo>
                <a:lnTo>
                  <a:pt x="119507" y="265887"/>
                </a:lnTo>
                <a:lnTo>
                  <a:pt x="129552" y="265734"/>
                </a:lnTo>
                <a:lnTo>
                  <a:pt x="171843" y="259740"/>
                </a:lnTo>
                <a:lnTo>
                  <a:pt x="189738" y="226707"/>
                </a:lnTo>
                <a:lnTo>
                  <a:pt x="189738" y="214490"/>
                </a:lnTo>
                <a:lnTo>
                  <a:pt x="146088" y="225209"/>
                </a:lnTo>
                <a:lnTo>
                  <a:pt x="123444" y="226707"/>
                </a:lnTo>
                <a:lnTo>
                  <a:pt x="110680" y="226009"/>
                </a:lnTo>
                <a:lnTo>
                  <a:pt x="71221" y="209283"/>
                </a:lnTo>
                <a:lnTo>
                  <a:pt x="49174" y="172237"/>
                </a:lnTo>
                <a:lnTo>
                  <a:pt x="44196" y="132689"/>
                </a:lnTo>
                <a:lnTo>
                  <a:pt x="44538" y="122072"/>
                </a:lnTo>
                <a:lnTo>
                  <a:pt x="56642" y="77304"/>
                </a:lnTo>
                <a:lnTo>
                  <a:pt x="83731" y="49212"/>
                </a:lnTo>
                <a:lnTo>
                  <a:pt x="124333" y="39344"/>
                </a:lnTo>
                <a:lnTo>
                  <a:pt x="131813" y="39585"/>
                </a:lnTo>
                <a:lnTo>
                  <a:pt x="175133" y="51092"/>
                </a:lnTo>
                <a:lnTo>
                  <a:pt x="183642" y="54838"/>
                </a:lnTo>
                <a:lnTo>
                  <a:pt x="190969" y="39344"/>
                </a:lnTo>
                <a:lnTo>
                  <a:pt x="201041" y="18084"/>
                </a:lnTo>
                <a:close/>
              </a:path>
              <a:path w="583565" h="266064">
                <a:moveTo>
                  <a:pt x="387477" y="116039"/>
                </a:moveTo>
                <a:lnTo>
                  <a:pt x="318389" y="116039"/>
                </a:lnTo>
                <a:lnTo>
                  <a:pt x="318389" y="44704"/>
                </a:lnTo>
                <a:lnTo>
                  <a:pt x="281305" y="44704"/>
                </a:lnTo>
                <a:lnTo>
                  <a:pt x="281305" y="116039"/>
                </a:lnTo>
                <a:lnTo>
                  <a:pt x="212344" y="116039"/>
                </a:lnTo>
                <a:lnTo>
                  <a:pt x="212344" y="153035"/>
                </a:lnTo>
                <a:lnTo>
                  <a:pt x="281305" y="153035"/>
                </a:lnTo>
                <a:lnTo>
                  <a:pt x="281305" y="224028"/>
                </a:lnTo>
                <a:lnTo>
                  <a:pt x="318389" y="224028"/>
                </a:lnTo>
                <a:lnTo>
                  <a:pt x="318389" y="153035"/>
                </a:lnTo>
                <a:lnTo>
                  <a:pt x="387477" y="153035"/>
                </a:lnTo>
                <a:lnTo>
                  <a:pt x="387477" y="116039"/>
                </a:lnTo>
                <a:close/>
              </a:path>
              <a:path w="583565" h="266064">
                <a:moveTo>
                  <a:pt x="583438" y="116039"/>
                </a:moveTo>
                <a:lnTo>
                  <a:pt x="514477" y="116039"/>
                </a:lnTo>
                <a:lnTo>
                  <a:pt x="514477" y="44704"/>
                </a:lnTo>
                <a:lnTo>
                  <a:pt x="477393" y="44704"/>
                </a:lnTo>
                <a:lnTo>
                  <a:pt x="477393" y="116039"/>
                </a:lnTo>
                <a:lnTo>
                  <a:pt x="408305" y="116039"/>
                </a:lnTo>
                <a:lnTo>
                  <a:pt x="408305" y="153035"/>
                </a:lnTo>
                <a:lnTo>
                  <a:pt x="477393" y="153035"/>
                </a:lnTo>
                <a:lnTo>
                  <a:pt x="477393" y="224028"/>
                </a:lnTo>
                <a:lnTo>
                  <a:pt x="514477" y="224028"/>
                </a:lnTo>
                <a:lnTo>
                  <a:pt x="514477" y="153035"/>
                </a:lnTo>
                <a:lnTo>
                  <a:pt x="583438" y="153035"/>
                </a:lnTo>
                <a:lnTo>
                  <a:pt x="583438" y="116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89223" y="2854388"/>
            <a:ext cx="6959600" cy="208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Discover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65" dirty="0">
                <a:latin typeface="Tahoma"/>
                <a:cs typeface="Tahoma"/>
              </a:rPr>
              <a:t>captivating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journey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700" spc="-254" dirty="0">
                <a:latin typeface="Tahoma"/>
                <a:cs typeface="Tahoma"/>
              </a:rPr>
              <a:t>C++ </a:t>
            </a:r>
            <a:r>
              <a:rPr sz="2700" spc="-250" dirty="0">
                <a:latin typeface="Tahoma"/>
                <a:cs typeface="Tahoma"/>
              </a:rPr>
              <a:t> </a:t>
            </a:r>
            <a:r>
              <a:rPr sz="2700" spc="105" dirty="0">
                <a:latin typeface="Tahoma"/>
                <a:cs typeface="Tahoma"/>
              </a:rPr>
              <a:t>Sudoku </a:t>
            </a:r>
            <a:r>
              <a:rPr sz="2700" spc="85" dirty="0">
                <a:latin typeface="Tahoma"/>
                <a:cs typeface="Tahoma"/>
              </a:rPr>
              <a:t>solver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sz="2700" spc="65" dirty="0">
                <a:latin typeface="Tahoma"/>
                <a:cs typeface="Tahoma"/>
              </a:rPr>
              <a:t>visually </a:t>
            </a:r>
            <a:r>
              <a:rPr sz="2700" spc="95" dirty="0">
                <a:latin typeface="Tahoma"/>
                <a:cs typeface="Tahoma"/>
              </a:rPr>
              <a:t>stunning </a:t>
            </a:r>
            <a:r>
              <a:rPr sz="2700" spc="100" dirty="0"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representation.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Explore the </a:t>
            </a:r>
            <a:r>
              <a:rPr sz="2700" spc="75" dirty="0">
                <a:latin typeface="Tahoma"/>
                <a:cs typeface="Tahoma"/>
              </a:rPr>
              <a:t>intricate </a:t>
            </a:r>
            <a:r>
              <a:rPr sz="2700" spc="80" dirty="0">
                <a:latin typeface="Tahoma"/>
                <a:cs typeface="Tahoma"/>
              </a:rPr>
              <a:t> </a:t>
            </a:r>
            <a:r>
              <a:rPr sz="2700" spc="95" dirty="0">
                <a:latin typeface="Tahoma"/>
                <a:cs typeface="Tahoma"/>
              </a:rPr>
              <a:t>algorithms</a:t>
            </a:r>
            <a:r>
              <a:rPr sz="2700" spc="-155" dirty="0"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latin typeface="Tahoma"/>
                <a:cs typeface="Tahoma"/>
              </a:rPr>
              <a:t>problem-solving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100" dirty="0">
                <a:latin typeface="Tahoma"/>
                <a:cs typeface="Tahoma"/>
              </a:rPr>
              <a:t>techniques </a:t>
            </a:r>
            <a:r>
              <a:rPr sz="2700" spc="-825" dirty="0"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power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remarkable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application.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4148" y="995388"/>
            <a:ext cx="6438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0" dirty="0"/>
              <a:t>The</a:t>
            </a:r>
            <a:r>
              <a:rPr sz="4800" spc="130" dirty="0"/>
              <a:t> </a:t>
            </a:r>
            <a:r>
              <a:rPr sz="4800" spc="215" dirty="0"/>
              <a:t>Enigma</a:t>
            </a:r>
            <a:r>
              <a:rPr sz="4800" spc="135" dirty="0"/>
              <a:t> </a:t>
            </a:r>
            <a:r>
              <a:rPr sz="4800" spc="290" dirty="0"/>
              <a:t>of</a:t>
            </a:r>
            <a:r>
              <a:rPr sz="4800" spc="135" dirty="0"/>
              <a:t> </a:t>
            </a:r>
            <a:r>
              <a:rPr sz="4800" spc="270" dirty="0"/>
              <a:t>Sudoku</a:t>
            </a:r>
            <a:endParaRPr sz="48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7364" y="2902546"/>
            <a:ext cx="4445863" cy="396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4344" y="3359746"/>
            <a:ext cx="1063371" cy="3090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4116" y="3816946"/>
            <a:ext cx="2883179" cy="396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6865" y="4274146"/>
            <a:ext cx="4221886" cy="3964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3028" y="4740655"/>
            <a:ext cx="1596745" cy="38751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06494" y="2814142"/>
            <a:ext cx="644271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56845" algn="r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solidFill>
                  <a:srgbClr val="FFFFFF"/>
                </a:solidFill>
                <a:latin typeface="Tahoma"/>
                <a:cs typeface="Tahoma"/>
              </a:rPr>
              <a:t>Sudoku,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latin typeface="Tahoma"/>
                <a:cs typeface="Tahoma"/>
              </a:rPr>
              <a:t>classic</a:t>
            </a:r>
            <a:r>
              <a:rPr sz="3000" spc="-160" dirty="0">
                <a:latin typeface="Tahoma"/>
                <a:cs typeface="Tahoma"/>
              </a:rPr>
              <a:t> </a:t>
            </a:r>
            <a:r>
              <a:rPr sz="3000" spc="70" dirty="0">
                <a:latin typeface="Tahoma"/>
                <a:cs typeface="Tahoma"/>
              </a:rPr>
              <a:t>logic-based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puzzle</a:t>
            </a:r>
            <a:r>
              <a:rPr sz="3000" spc="8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captivated </a:t>
            </a:r>
            <a:r>
              <a:rPr sz="3000" spc="150" dirty="0">
                <a:latin typeface="Tahoma"/>
                <a:cs typeface="Tahoma"/>
              </a:rPr>
              <a:t>minds </a:t>
            </a: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worldwide.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Delve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latin typeface="Tahoma"/>
                <a:cs typeface="Tahoma"/>
              </a:rPr>
              <a:t>historical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95" dirty="0">
                <a:latin typeface="Tahoma"/>
                <a:cs typeface="Tahoma"/>
              </a:rPr>
              <a:t>origins</a:t>
            </a:r>
            <a:r>
              <a:rPr sz="3000" spc="-160" dirty="0"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4" dirty="0">
                <a:latin typeface="Tahoma"/>
                <a:cs typeface="Tahoma"/>
              </a:rPr>
              <a:t>mathematical </a:t>
            </a:r>
            <a:r>
              <a:rPr sz="3000" spc="110" dirty="0">
                <a:latin typeface="Tahoma"/>
                <a:cs typeface="Tahoma"/>
              </a:rPr>
              <a:t>principles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underlie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60" dirty="0">
                <a:latin typeface="Tahoma"/>
                <a:cs typeface="Tahoma"/>
              </a:rPr>
              <a:t>engaging</a:t>
            </a:r>
            <a:r>
              <a:rPr sz="3000" spc="-170" dirty="0"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ahoma"/>
                <a:cs typeface="Tahoma"/>
              </a:rPr>
              <a:t>game.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3" y="1105687"/>
            <a:ext cx="8728710" cy="951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50" spc="220" dirty="0"/>
              <a:t>Mastering</a:t>
            </a:r>
            <a:r>
              <a:rPr sz="6050" spc="160" dirty="0"/>
              <a:t> </a:t>
            </a:r>
            <a:r>
              <a:rPr sz="6050" spc="245" dirty="0"/>
              <a:t>the</a:t>
            </a:r>
            <a:r>
              <a:rPr sz="6050" spc="-40" dirty="0"/>
              <a:t> </a:t>
            </a:r>
            <a:r>
              <a:rPr sz="6050" spc="260" dirty="0"/>
              <a:t>Algorithm</a:t>
            </a:r>
            <a:endParaRPr sz="60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7895" y="3228746"/>
            <a:ext cx="3418662" cy="357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4595" y="3638321"/>
            <a:ext cx="2940215" cy="2781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70921" y="4047896"/>
            <a:ext cx="2003158" cy="357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74623" y="4056265"/>
            <a:ext cx="1603502" cy="2697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2352" y="4465840"/>
            <a:ext cx="1915579" cy="3487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85596" y="4455629"/>
            <a:ext cx="1542161" cy="3591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41519" y="4876571"/>
            <a:ext cx="2686799" cy="3571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620302" y="3147898"/>
            <a:ext cx="640715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Uncover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700" spc="75" dirty="0">
                <a:latin typeface="Tahoma"/>
                <a:cs typeface="Tahoma"/>
              </a:rPr>
              <a:t>innovative </a:t>
            </a:r>
            <a:r>
              <a:rPr sz="2700" spc="95" dirty="0">
                <a:latin typeface="Tahoma"/>
                <a:cs typeface="Tahoma"/>
              </a:rPr>
              <a:t>algorithms </a:t>
            </a:r>
            <a:r>
              <a:rPr sz="2700" spc="100" dirty="0"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employed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254" dirty="0">
                <a:latin typeface="Tahoma"/>
                <a:cs typeface="Tahoma"/>
              </a:rPr>
              <a:t>C++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5" dirty="0">
                <a:latin typeface="Tahoma"/>
                <a:cs typeface="Tahoma"/>
              </a:rPr>
              <a:t>Sudok</a:t>
            </a:r>
            <a:r>
              <a:rPr sz="2700" spc="110" dirty="0">
                <a:latin typeface="Tahoma"/>
                <a:cs typeface="Tahoma"/>
              </a:rPr>
              <a:t>u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solver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. 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latin typeface="Tahoma"/>
                <a:cs typeface="Tahoma"/>
              </a:rPr>
              <a:t>backtracking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latin typeface="Tahoma"/>
                <a:cs typeface="Tahoma"/>
              </a:rPr>
              <a:t>constraint </a:t>
            </a:r>
            <a:r>
              <a:rPr sz="2700" spc="-825" dirty="0">
                <a:latin typeface="Tahoma"/>
                <a:cs typeface="Tahoma"/>
              </a:rPr>
              <a:t> </a:t>
            </a:r>
            <a:r>
              <a:rPr sz="2700" spc="105" dirty="0">
                <a:latin typeface="Tahoma"/>
                <a:cs typeface="Tahoma"/>
              </a:rPr>
              <a:t>propagation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techniques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700" spc="95" dirty="0">
                <a:latin typeface="Tahoma"/>
                <a:cs typeface="Tahoma"/>
              </a:rPr>
              <a:t>eﬃciently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solve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even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latin typeface="Tahoma"/>
                <a:cs typeface="Tahoma"/>
              </a:rPr>
              <a:t>most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70" dirty="0">
                <a:latin typeface="Tahoma"/>
                <a:cs typeface="Tahoma"/>
              </a:rPr>
              <a:t>challenging</a:t>
            </a:r>
            <a:r>
              <a:rPr sz="2700" spc="-155" dirty="0"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Sudoku </a:t>
            </a:r>
            <a:r>
              <a:rPr sz="2700" spc="-8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puzzles.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5"/>
            <a:ext cx="6682740" cy="8823325"/>
            <a:chOff x="11605463" y="815685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5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21"/>
                  </a:lnTo>
                  <a:lnTo>
                    <a:pt x="194818" y="2622661"/>
                  </a:lnTo>
                  <a:lnTo>
                    <a:pt x="2430499" y="386909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6291" y="1004913"/>
            <a:ext cx="6406515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165" dirty="0"/>
              <a:t>Visualizing</a:t>
            </a:r>
            <a:r>
              <a:rPr sz="4550" spc="140" dirty="0"/>
              <a:t> </a:t>
            </a:r>
            <a:r>
              <a:rPr sz="4550" spc="185" dirty="0"/>
              <a:t>the</a:t>
            </a:r>
            <a:r>
              <a:rPr sz="4550" spc="140" dirty="0"/>
              <a:t> </a:t>
            </a:r>
            <a:r>
              <a:rPr sz="4550" spc="215" dirty="0"/>
              <a:t>Solution</a:t>
            </a:r>
            <a:endParaRPr sz="455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3322" y="2902546"/>
            <a:ext cx="1484733" cy="3970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5796" y="2902546"/>
            <a:ext cx="1319555" cy="3970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5296" y="3359746"/>
            <a:ext cx="1727149" cy="396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8082" y="3816946"/>
            <a:ext cx="2496032" cy="30900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05970" y="4274146"/>
            <a:ext cx="2173437" cy="3970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4809" y="4731346"/>
            <a:ext cx="1685480" cy="3968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68175" y="5188546"/>
            <a:ext cx="1594142" cy="3968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1056" y="5186502"/>
            <a:ext cx="2279497" cy="311048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236466" y="5188546"/>
            <a:ext cx="1097915" cy="396875"/>
          </a:xfrm>
          <a:custGeom>
            <a:avLst/>
            <a:gdLst/>
            <a:ahLst/>
            <a:cxnLst/>
            <a:rect l="l" t="t" r="r" b="b"/>
            <a:pathLst>
              <a:path w="1097914" h="396875">
                <a:moveTo>
                  <a:pt x="195122" y="194500"/>
                </a:moveTo>
                <a:lnTo>
                  <a:pt x="188937" y="145999"/>
                </a:lnTo>
                <a:lnTo>
                  <a:pt x="172326" y="113576"/>
                </a:lnTo>
                <a:lnTo>
                  <a:pt x="170319" y="110604"/>
                </a:lnTo>
                <a:lnTo>
                  <a:pt x="156832" y="98031"/>
                </a:lnTo>
                <a:lnTo>
                  <a:pt x="147523" y="92671"/>
                </a:lnTo>
                <a:lnTo>
                  <a:pt x="147523" y="194500"/>
                </a:lnTo>
                <a:lnTo>
                  <a:pt x="147167" y="205397"/>
                </a:lnTo>
                <a:lnTo>
                  <a:pt x="134924" y="248259"/>
                </a:lnTo>
                <a:lnTo>
                  <a:pt x="98691" y="267525"/>
                </a:lnTo>
                <a:lnTo>
                  <a:pt x="89408" y="267042"/>
                </a:lnTo>
                <a:lnTo>
                  <a:pt x="54825" y="243395"/>
                </a:lnTo>
                <a:lnTo>
                  <a:pt x="46875" y="195249"/>
                </a:lnTo>
                <a:lnTo>
                  <a:pt x="46875" y="189395"/>
                </a:lnTo>
                <a:lnTo>
                  <a:pt x="55448" y="145084"/>
                </a:lnTo>
                <a:lnTo>
                  <a:pt x="89369" y="124155"/>
                </a:lnTo>
                <a:lnTo>
                  <a:pt x="98323" y="123723"/>
                </a:lnTo>
                <a:lnTo>
                  <a:pt x="109905" y="124891"/>
                </a:lnTo>
                <a:lnTo>
                  <a:pt x="140614" y="152527"/>
                </a:lnTo>
                <a:lnTo>
                  <a:pt x="147523" y="194500"/>
                </a:lnTo>
                <a:lnTo>
                  <a:pt x="147523" y="92671"/>
                </a:lnTo>
                <a:lnTo>
                  <a:pt x="141236" y="89052"/>
                </a:lnTo>
                <a:lnTo>
                  <a:pt x="123532" y="83667"/>
                </a:lnTo>
                <a:lnTo>
                  <a:pt x="103708" y="81864"/>
                </a:lnTo>
                <a:lnTo>
                  <a:pt x="94830" y="82194"/>
                </a:lnTo>
                <a:lnTo>
                  <a:pt x="53378" y="96558"/>
                </a:lnTo>
                <a:lnTo>
                  <a:pt x="39268" y="113576"/>
                </a:lnTo>
                <a:lnTo>
                  <a:pt x="40284" y="85585"/>
                </a:lnTo>
                <a:lnTo>
                  <a:pt x="0" y="85585"/>
                </a:lnTo>
                <a:lnTo>
                  <a:pt x="0" y="396443"/>
                </a:lnTo>
                <a:lnTo>
                  <a:pt x="46875" y="396443"/>
                </a:lnTo>
                <a:lnTo>
                  <a:pt x="46799" y="298716"/>
                </a:lnTo>
                <a:lnTo>
                  <a:pt x="46672" y="295224"/>
                </a:lnTo>
                <a:lnTo>
                  <a:pt x="46266" y="289509"/>
                </a:lnTo>
                <a:lnTo>
                  <a:pt x="46990" y="290182"/>
                </a:lnTo>
                <a:lnTo>
                  <a:pt x="86461" y="307822"/>
                </a:lnTo>
                <a:lnTo>
                  <a:pt x="102971" y="309003"/>
                </a:lnTo>
                <a:lnTo>
                  <a:pt x="116522" y="308178"/>
                </a:lnTo>
                <a:lnTo>
                  <a:pt x="129171" y="305689"/>
                </a:lnTo>
                <a:lnTo>
                  <a:pt x="140931" y="301536"/>
                </a:lnTo>
                <a:lnTo>
                  <a:pt x="151803" y="295706"/>
                </a:lnTo>
                <a:lnTo>
                  <a:pt x="159969" y="289509"/>
                </a:lnTo>
                <a:lnTo>
                  <a:pt x="161620" y="288264"/>
                </a:lnTo>
                <a:lnTo>
                  <a:pt x="170243" y="279298"/>
                </a:lnTo>
                <a:lnTo>
                  <a:pt x="177660" y="268820"/>
                </a:lnTo>
                <a:lnTo>
                  <a:pt x="178333" y="267525"/>
                </a:lnTo>
                <a:lnTo>
                  <a:pt x="183896" y="256832"/>
                </a:lnTo>
                <a:lnTo>
                  <a:pt x="188810" y="243395"/>
                </a:lnTo>
                <a:lnTo>
                  <a:pt x="192328" y="228600"/>
                </a:lnTo>
                <a:lnTo>
                  <a:pt x="194437" y="212432"/>
                </a:lnTo>
                <a:lnTo>
                  <a:pt x="195122" y="195249"/>
                </a:lnTo>
                <a:lnTo>
                  <a:pt x="195122" y="194500"/>
                </a:lnTo>
                <a:close/>
              </a:path>
              <a:path w="1097914" h="396875">
                <a:moveTo>
                  <a:pt x="417271" y="85585"/>
                </a:moveTo>
                <a:lnTo>
                  <a:pt x="370395" y="85585"/>
                </a:lnTo>
                <a:lnTo>
                  <a:pt x="370395" y="200825"/>
                </a:lnTo>
                <a:lnTo>
                  <a:pt x="370052" y="211734"/>
                </a:lnTo>
                <a:lnTo>
                  <a:pt x="358317" y="251256"/>
                </a:lnTo>
                <a:lnTo>
                  <a:pt x="316725" y="267525"/>
                </a:lnTo>
                <a:lnTo>
                  <a:pt x="307301" y="266903"/>
                </a:lnTo>
                <a:lnTo>
                  <a:pt x="278511" y="235280"/>
                </a:lnTo>
                <a:lnTo>
                  <a:pt x="277939" y="85585"/>
                </a:lnTo>
                <a:lnTo>
                  <a:pt x="230873" y="85585"/>
                </a:lnTo>
                <a:lnTo>
                  <a:pt x="230873" y="227063"/>
                </a:lnTo>
                <a:lnTo>
                  <a:pt x="231444" y="240258"/>
                </a:lnTo>
                <a:lnTo>
                  <a:pt x="245376" y="281635"/>
                </a:lnTo>
                <a:lnTo>
                  <a:pt x="277571" y="304101"/>
                </a:lnTo>
                <a:lnTo>
                  <a:pt x="312267" y="309003"/>
                </a:lnTo>
                <a:lnTo>
                  <a:pt x="319786" y="308762"/>
                </a:lnTo>
                <a:lnTo>
                  <a:pt x="360514" y="296811"/>
                </a:lnTo>
                <a:lnTo>
                  <a:pt x="377786" y="278549"/>
                </a:lnTo>
                <a:lnTo>
                  <a:pt x="377278" y="305282"/>
                </a:lnTo>
                <a:lnTo>
                  <a:pt x="417271" y="305282"/>
                </a:lnTo>
                <a:lnTo>
                  <a:pt x="417271" y="278549"/>
                </a:lnTo>
                <a:lnTo>
                  <a:pt x="417271" y="267525"/>
                </a:lnTo>
                <a:lnTo>
                  <a:pt x="417271" y="85585"/>
                </a:lnTo>
                <a:close/>
              </a:path>
              <a:path w="1097914" h="396875">
                <a:moveTo>
                  <a:pt x="613549" y="265480"/>
                </a:moveTo>
                <a:lnTo>
                  <a:pt x="508152" y="265480"/>
                </a:lnTo>
                <a:lnTo>
                  <a:pt x="611124" y="118884"/>
                </a:lnTo>
                <a:lnTo>
                  <a:pt x="611124" y="85585"/>
                </a:lnTo>
                <a:lnTo>
                  <a:pt x="456158" y="85585"/>
                </a:lnTo>
                <a:lnTo>
                  <a:pt x="456158" y="125577"/>
                </a:lnTo>
                <a:lnTo>
                  <a:pt x="553542" y="125577"/>
                </a:lnTo>
                <a:lnTo>
                  <a:pt x="449084" y="274408"/>
                </a:lnTo>
                <a:lnTo>
                  <a:pt x="449084" y="305282"/>
                </a:lnTo>
                <a:lnTo>
                  <a:pt x="613549" y="305282"/>
                </a:lnTo>
                <a:lnTo>
                  <a:pt x="613549" y="265480"/>
                </a:lnTo>
                <a:close/>
              </a:path>
              <a:path w="1097914" h="396875">
                <a:moveTo>
                  <a:pt x="792137" y="265480"/>
                </a:moveTo>
                <a:lnTo>
                  <a:pt x="686752" y="265480"/>
                </a:lnTo>
                <a:lnTo>
                  <a:pt x="789724" y="118884"/>
                </a:lnTo>
                <a:lnTo>
                  <a:pt x="789724" y="85585"/>
                </a:lnTo>
                <a:lnTo>
                  <a:pt x="634758" y="85585"/>
                </a:lnTo>
                <a:lnTo>
                  <a:pt x="634758" y="125577"/>
                </a:lnTo>
                <a:lnTo>
                  <a:pt x="732142" y="125577"/>
                </a:lnTo>
                <a:lnTo>
                  <a:pt x="627684" y="274408"/>
                </a:lnTo>
                <a:lnTo>
                  <a:pt x="627684" y="305282"/>
                </a:lnTo>
                <a:lnTo>
                  <a:pt x="792137" y="305282"/>
                </a:lnTo>
                <a:lnTo>
                  <a:pt x="792137" y="265480"/>
                </a:lnTo>
                <a:close/>
              </a:path>
              <a:path w="1097914" h="396875">
                <a:moveTo>
                  <a:pt x="870826" y="0"/>
                </a:moveTo>
                <a:lnTo>
                  <a:pt x="823950" y="0"/>
                </a:lnTo>
                <a:lnTo>
                  <a:pt x="823950" y="305282"/>
                </a:lnTo>
                <a:lnTo>
                  <a:pt x="870826" y="305282"/>
                </a:lnTo>
                <a:lnTo>
                  <a:pt x="870826" y="0"/>
                </a:lnTo>
                <a:close/>
              </a:path>
              <a:path w="1097914" h="396875">
                <a:moveTo>
                  <a:pt x="1097419" y="209105"/>
                </a:moveTo>
                <a:lnTo>
                  <a:pt x="1097318" y="180136"/>
                </a:lnTo>
                <a:lnTo>
                  <a:pt x="1096772" y="168554"/>
                </a:lnTo>
                <a:lnTo>
                  <a:pt x="1096733" y="167728"/>
                </a:lnTo>
                <a:lnTo>
                  <a:pt x="1086624" y="129959"/>
                </a:lnTo>
                <a:lnTo>
                  <a:pt x="1055370" y="94602"/>
                </a:lnTo>
                <a:lnTo>
                  <a:pt x="1049147" y="91389"/>
                </a:lnTo>
                <a:lnTo>
                  <a:pt x="1049147" y="168554"/>
                </a:lnTo>
                <a:lnTo>
                  <a:pt x="957986" y="168554"/>
                </a:lnTo>
                <a:lnTo>
                  <a:pt x="979170" y="130835"/>
                </a:lnTo>
                <a:lnTo>
                  <a:pt x="1006170" y="122974"/>
                </a:lnTo>
                <a:lnTo>
                  <a:pt x="1016152" y="122974"/>
                </a:lnTo>
                <a:lnTo>
                  <a:pt x="1024191" y="125082"/>
                </a:lnTo>
                <a:lnTo>
                  <a:pt x="1036396" y="133515"/>
                </a:lnTo>
                <a:lnTo>
                  <a:pt x="1041057" y="139661"/>
                </a:lnTo>
                <a:lnTo>
                  <a:pt x="1044219" y="147713"/>
                </a:lnTo>
                <a:lnTo>
                  <a:pt x="1047432" y="155778"/>
                </a:lnTo>
                <a:lnTo>
                  <a:pt x="1049083" y="162725"/>
                </a:lnTo>
                <a:lnTo>
                  <a:pt x="1049147" y="168554"/>
                </a:lnTo>
                <a:lnTo>
                  <a:pt x="1049147" y="91389"/>
                </a:lnTo>
                <a:lnTo>
                  <a:pt x="1044613" y="89039"/>
                </a:lnTo>
                <a:lnTo>
                  <a:pt x="1032891" y="85051"/>
                </a:lnTo>
                <a:lnTo>
                  <a:pt x="1020203" y="82664"/>
                </a:lnTo>
                <a:lnTo>
                  <a:pt x="1006551" y="81864"/>
                </a:lnTo>
                <a:lnTo>
                  <a:pt x="992174" y="82765"/>
                </a:lnTo>
                <a:lnTo>
                  <a:pt x="954735" y="96189"/>
                </a:lnTo>
                <a:lnTo>
                  <a:pt x="927277" y="124129"/>
                </a:lnTo>
                <a:lnTo>
                  <a:pt x="911758" y="164439"/>
                </a:lnTo>
                <a:lnTo>
                  <a:pt x="908786" y="196926"/>
                </a:lnTo>
                <a:lnTo>
                  <a:pt x="909586" y="214096"/>
                </a:lnTo>
                <a:lnTo>
                  <a:pt x="921804" y="257759"/>
                </a:lnTo>
                <a:lnTo>
                  <a:pt x="947496" y="288683"/>
                </a:lnTo>
                <a:lnTo>
                  <a:pt x="984453" y="305752"/>
                </a:lnTo>
                <a:lnTo>
                  <a:pt x="1013980" y="309003"/>
                </a:lnTo>
                <a:lnTo>
                  <a:pt x="1024369" y="308800"/>
                </a:lnTo>
                <a:lnTo>
                  <a:pt x="1068603" y="300824"/>
                </a:lnTo>
                <a:lnTo>
                  <a:pt x="1088301" y="293014"/>
                </a:lnTo>
                <a:lnTo>
                  <a:pt x="1088301" y="266776"/>
                </a:lnTo>
                <a:lnTo>
                  <a:pt x="1088301" y="248729"/>
                </a:lnTo>
                <a:lnTo>
                  <a:pt x="1047750" y="263436"/>
                </a:lnTo>
                <a:lnTo>
                  <a:pt x="1015288" y="266776"/>
                </a:lnTo>
                <a:lnTo>
                  <a:pt x="1002080" y="265760"/>
                </a:lnTo>
                <a:lnTo>
                  <a:pt x="965504" y="241655"/>
                </a:lnTo>
                <a:lnTo>
                  <a:pt x="956691" y="209105"/>
                </a:lnTo>
                <a:lnTo>
                  <a:pt x="1097419" y="209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13936" y="2814129"/>
            <a:ext cx="643890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 algn="r">
              <a:lnSpc>
                <a:spcPct val="100000"/>
              </a:lnSpc>
              <a:spcBef>
                <a:spcPts val="100"/>
              </a:spcBef>
            </a:pP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latin typeface="Tahoma"/>
                <a:cs typeface="Tahoma"/>
              </a:rPr>
              <a:t>dynamic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latin typeface="Tahoma"/>
                <a:cs typeface="Tahoma"/>
              </a:rPr>
              <a:t>visually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100" dirty="0">
                <a:latin typeface="Tahoma"/>
                <a:cs typeface="Tahoma"/>
              </a:rPr>
              <a:t>appealing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representation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latin typeface="Tahoma"/>
                <a:cs typeface="Tahoma"/>
              </a:rPr>
              <a:t>Sudoku</a:t>
            </a:r>
            <a:r>
              <a:rPr sz="3000" spc="-160" dirty="0">
                <a:latin typeface="Tahoma"/>
                <a:cs typeface="Tahoma"/>
              </a:rPr>
              <a:t> </a:t>
            </a:r>
            <a:r>
              <a:rPr sz="3000" spc="95" dirty="0">
                <a:latin typeface="Tahoma"/>
                <a:cs typeface="Tahoma"/>
              </a:rPr>
              <a:t>solver</a:t>
            </a:r>
            <a:r>
              <a:rPr sz="3000" spc="-155" dirty="0"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action.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Witness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65" dirty="0">
                <a:latin typeface="Tahoma"/>
                <a:cs typeface="Tahoma"/>
              </a:rPr>
              <a:t>step-by-step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process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algorithm </a:t>
            </a:r>
            <a:r>
              <a:rPr sz="3000" spc="65" dirty="0">
                <a:solidFill>
                  <a:srgbClr val="FFFFFF"/>
                </a:solidFill>
                <a:latin typeface="Tahoma"/>
                <a:cs typeface="Tahoma"/>
              </a:rPr>
              <a:t>navigates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through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latin typeface="Tahoma"/>
                <a:cs typeface="Tahoma"/>
              </a:rPr>
              <a:t>puzzle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revealing</a:t>
            </a:r>
            <a:r>
              <a:rPr sz="3000" spc="-165" dirty="0"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ﬁnal</a:t>
            </a:r>
            <a:r>
              <a:rPr sz="3000" spc="-16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solution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22" name="object 22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8" y="1096162"/>
            <a:ext cx="8803005" cy="996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350" spc="300" dirty="0"/>
              <a:t>Unlocking</a:t>
            </a:r>
            <a:r>
              <a:rPr sz="6350" spc="200" dirty="0"/>
              <a:t> </a:t>
            </a:r>
            <a:r>
              <a:rPr sz="6350" spc="254" dirty="0"/>
              <a:t>the</a:t>
            </a:r>
            <a:r>
              <a:rPr sz="6350" spc="204" dirty="0"/>
              <a:t> </a:t>
            </a:r>
            <a:r>
              <a:rPr sz="6350" spc="195" dirty="0"/>
              <a:t>Potential</a:t>
            </a:r>
            <a:endParaRPr sz="63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1872" y="3228746"/>
            <a:ext cx="3412401" cy="3567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0630" y="3638321"/>
            <a:ext cx="2246426" cy="2781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99136" y="3638321"/>
            <a:ext cx="2105914" cy="3567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67261" y="4047896"/>
            <a:ext cx="1345311" cy="278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8789" y="4457471"/>
            <a:ext cx="1294244" cy="35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93259" y="4457471"/>
            <a:ext cx="862266" cy="2781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62352" y="4876571"/>
            <a:ext cx="1495501" cy="3567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67008" y="4876571"/>
            <a:ext cx="1347990" cy="2781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94791" y="4876571"/>
            <a:ext cx="1444244" cy="3567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50300" y="5286146"/>
            <a:ext cx="1100696" cy="35713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620353" y="3147898"/>
            <a:ext cx="6803390" cy="2494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Delve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latin typeface="Tahoma"/>
                <a:cs typeface="Tahoma"/>
              </a:rPr>
              <a:t>potential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95" dirty="0">
                <a:latin typeface="Tahoma"/>
                <a:cs typeface="Tahoma"/>
              </a:rPr>
              <a:t>applications</a:t>
            </a:r>
            <a:r>
              <a:rPr sz="2700" spc="-160" dirty="0"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700" spc="-8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latin typeface="Tahoma"/>
                <a:cs typeface="Tahoma"/>
              </a:rPr>
              <a:t>Sudoku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solver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beyond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latin typeface="Tahoma"/>
                <a:cs typeface="Tahoma"/>
              </a:rPr>
              <a:t>classic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65" dirty="0">
                <a:latin typeface="Tahoma"/>
                <a:cs typeface="Tahoma"/>
              </a:rPr>
              <a:t>puzzle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105"/>
              </a:lnSpc>
            </a:pP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how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latin typeface="Tahoma"/>
                <a:cs typeface="Tahoma"/>
              </a:rPr>
              <a:t>versatile</a:t>
            </a:r>
            <a:r>
              <a:rPr sz="2700" spc="-165" dirty="0"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tool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229"/>
              </a:lnSpc>
            </a:pPr>
            <a:r>
              <a:rPr sz="2700" spc="110" dirty="0">
                <a:latin typeface="Tahoma"/>
                <a:cs typeface="Tahoma"/>
              </a:rPr>
              <a:t>adapted</a:t>
            </a:r>
            <a:r>
              <a:rPr sz="2700" spc="-160" dirty="0"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solve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latin typeface="Tahoma"/>
                <a:cs typeface="Tahoma"/>
              </a:rPr>
              <a:t>other</a:t>
            </a:r>
            <a:r>
              <a:rPr sz="2700" spc="-160" dirty="0"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logic-based</a:t>
            </a:r>
            <a:endParaRPr sz="2700">
              <a:latin typeface="Tahoma"/>
              <a:cs typeface="Tahoma"/>
            </a:endParaRPr>
          </a:p>
          <a:p>
            <a:pPr marL="12700" marR="276225">
              <a:lnSpc>
                <a:spcPts val="3229"/>
              </a:lnSpc>
              <a:spcBef>
                <a:spcPts val="165"/>
              </a:spcBef>
            </a:pPr>
            <a:r>
              <a:rPr sz="2700" spc="135" dirty="0">
                <a:latin typeface="Tahoma"/>
                <a:cs typeface="Tahoma"/>
              </a:rPr>
              <a:t>problems</a:t>
            </a:r>
            <a:r>
              <a:rPr sz="2700" spc="-165" dirty="0"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enhance</a:t>
            </a:r>
            <a:r>
              <a:rPr sz="2700" spc="-170" dirty="0"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7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problem-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spc="70" dirty="0">
                <a:latin typeface="Tahoma"/>
                <a:cs typeface="Tahoma"/>
              </a:rPr>
              <a:t>solving</a:t>
            </a:r>
            <a:r>
              <a:rPr sz="2700" spc="-155" dirty="0"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domains.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153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The</a:t>
            </a:r>
            <a:r>
              <a:rPr spc="-25" dirty="0"/>
              <a:t> </a:t>
            </a:r>
            <a:r>
              <a:rPr spc="125" dirty="0"/>
              <a:t>Art</a:t>
            </a:r>
            <a:r>
              <a:rPr spc="140" dirty="0"/>
              <a:t> </a:t>
            </a:r>
            <a:r>
              <a:rPr spc="280" dirty="0"/>
              <a:t>of</a:t>
            </a:r>
            <a:r>
              <a:rPr spc="140" dirty="0"/>
              <a:t> </a:t>
            </a:r>
            <a:r>
              <a:rPr spc="229" dirty="0"/>
              <a:t>Optimization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039282" y="3509733"/>
            <a:ext cx="5868670" cy="2824480"/>
            <a:chOff x="12039282" y="3509733"/>
            <a:chExt cx="5868670" cy="28244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1092" y="3509733"/>
              <a:ext cx="3836543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4732" y="3919308"/>
              <a:ext cx="2246376" cy="2781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7558" y="4328883"/>
              <a:ext cx="1347978" cy="2781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8974" y="4327042"/>
              <a:ext cx="2046351" cy="3586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9282" y="4736617"/>
              <a:ext cx="1497647" cy="3591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48075" y="4736617"/>
              <a:ext cx="1559560" cy="2799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3892" y="5157558"/>
              <a:ext cx="935609" cy="3567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71878" y="5230888"/>
              <a:ext cx="2344674" cy="2839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93168" y="5567133"/>
              <a:ext cx="2458872" cy="3572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9668" y="5567133"/>
              <a:ext cx="1767967" cy="3571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9029" y="5976708"/>
              <a:ext cx="1015990" cy="35713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962739" y="3428886"/>
            <a:ext cx="596138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 marR="5080" indent="-45085" algn="r">
              <a:lnSpc>
                <a:spcPct val="100000"/>
              </a:lnSpc>
              <a:spcBef>
                <a:spcPts val="100"/>
              </a:spcBef>
            </a:pP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Discover</a:t>
            </a:r>
            <a:r>
              <a:rPr sz="27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optimization</a:t>
            </a:r>
            <a:r>
              <a:rPr sz="2700" spc="-160" dirty="0">
                <a:latin typeface="Tahoma"/>
                <a:cs typeface="Tahoma"/>
              </a:rPr>
              <a:t> </a:t>
            </a:r>
            <a:r>
              <a:rPr sz="2700" spc="100" dirty="0">
                <a:latin typeface="Tahoma"/>
                <a:cs typeface="Tahoma"/>
              </a:rPr>
              <a:t>techniques </a:t>
            </a:r>
            <a:r>
              <a:rPr sz="2700" spc="-825" dirty="0"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employed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700" spc="105" dirty="0">
                <a:latin typeface="Tahoma"/>
                <a:cs typeface="Tahoma"/>
              </a:rPr>
              <a:t>Sudoku </a:t>
            </a:r>
            <a:r>
              <a:rPr sz="2700" spc="85" dirty="0">
                <a:latin typeface="Tahoma"/>
                <a:cs typeface="Tahoma"/>
              </a:rPr>
              <a:t>solver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enhance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sz="2700" spc="120" dirty="0">
                <a:latin typeface="Tahoma"/>
                <a:cs typeface="Tahoma"/>
              </a:rPr>
              <a:t>performance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latin typeface="Tahoma"/>
                <a:cs typeface="Tahoma"/>
              </a:rPr>
              <a:t>eﬃciency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trade-oﬀs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27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latin typeface="Tahoma"/>
                <a:cs typeface="Tahoma"/>
              </a:rPr>
              <a:t>speed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latin typeface="Tahoma"/>
                <a:cs typeface="Tahoma"/>
              </a:rPr>
              <a:t>memory</a:t>
            </a:r>
            <a:r>
              <a:rPr sz="2700" spc="-155" dirty="0">
                <a:latin typeface="Tahoma"/>
                <a:cs typeface="Tahoma"/>
              </a:rPr>
              <a:t> </a:t>
            </a:r>
            <a:r>
              <a:rPr sz="2700" spc="40" dirty="0">
                <a:latin typeface="Tahoma"/>
                <a:cs typeface="Tahoma"/>
              </a:rPr>
              <a:t>usage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-8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solution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80" dirty="0">
                <a:latin typeface="Tahoma"/>
                <a:cs typeface="Tahoma"/>
              </a:rPr>
              <a:t>quality</a:t>
            </a:r>
            <a:r>
              <a:rPr sz="2700" spc="-165" dirty="0"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latin typeface="Tahoma"/>
                <a:cs typeface="Tahoma"/>
              </a:rPr>
              <a:t>algorithm's</a:t>
            </a:r>
            <a:endParaRPr sz="2700">
              <a:latin typeface="Tahoma"/>
              <a:cs typeface="Tahoma"/>
            </a:endParaRPr>
          </a:p>
          <a:p>
            <a:pPr marR="6985" algn="r">
              <a:lnSpc>
                <a:spcPts val="3225"/>
              </a:lnSpc>
            </a:pPr>
            <a:r>
              <a:rPr sz="2700" spc="55" dirty="0">
                <a:latin typeface="Tahoma"/>
                <a:cs typeface="Tahoma"/>
              </a:rPr>
              <a:t>design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59638" y="1014438"/>
            <a:ext cx="350329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419100" marR="5080" indent="-407034">
              <a:lnSpc>
                <a:spcPts val="4430"/>
              </a:lnSpc>
              <a:spcBef>
                <a:spcPts val="980"/>
              </a:spcBef>
            </a:pPr>
            <a:r>
              <a:rPr sz="4400" spc="175" dirty="0"/>
              <a:t>Collaborati</a:t>
            </a:r>
            <a:r>
              <a:rPr sz="4400" spc="135" dirty="0"/>
              <a:t>v</a:t>
            </a:r>
            <a:r>
              <a:rPr sz="4400" spc="114" dirty="0"/>
              <a:t>e  </a:t>
            </a:r>
            <a:r>
              <a:rPr sz="4400" spc="40" dirty="0"/>
              <a:t>P</a:t>
            </a:r>
            <a:r>
              <a:rPr sz="4400" spc="120" dirty="0"/>
              <a:t>ossibilities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0888" y="2902546"/>
            <a:ext cx="1536280" cy="3964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3111" y="3359746"/>
            <a:ext cx="2303868" cy="3090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9881" y="3369055"/>
            <a:ext cx="2005469" cy="3876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3600" y="3816946"/>
            <a:ext cx="2163216" cy="309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11310" y="3816946"/>
            <a:ext cx="2331760" cy="39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21528" y="4274146"/>
            <a:ext cx="2445067" cy="3090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16898" y="4274146"/>
            <a:ext cx="1302245" cy="3090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5164" y="4731346"/>
            <a:ext cx="1058722" cy="3090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28140" y="4813211"/>
            <a:ext cx="2203767" cy="3145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62342" y="5197855"/>
            <a:ext cx="1220939" cy="3875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85221" y="5655055"/>
            <a:ext cx="2384590" cy="3871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03465" y="5645746"/>
            <a:ext cx="2353716" cy="309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76807" y="6112255"/>
            <a:ext cx="2557805" cy="38714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051312" y="2814142"/>
            <a:ext cx="629983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53260" algn="r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3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potential</a:t>
            </a:r>
            <a:r>
              <a:rPr sz="3000" spc="-190" dirty="0"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latin typeface="Tahoma"/>
                <a:cs typeface="Tahoma"/>
              </a:rPr>
              <a:t>collaboration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135" dirty="0">
                <a:latin typeface="Tahoma"/>
                <a:cs typeface="Tahoma"/>
              </a:rPr>
              <a:t>community </a:t>
            </a:r>
            <a:r>
              <a:rPr sz="3000" spc="140" dirty="0">
                <a:latin typeface="Tahoma"/>
                <a:cs typeface="Tahoma"/>
              </a:rPr>
              <a:t> </a:t>
            </a:r>
            <a:r>
              <a:rPr sz="3000" spc="100" dirty="0">
                <a:latin typeface="Tahoma"/>
                <a:cs typeface="Tahoma"/>
              </a:rPr>
              <a:t>involvement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25" dirty="0">
                <a:latin typeface="Tahoma"/>
                <a:cs typeface="Tahoma"/>
              </a:rPr>
              <a:t>development </a:t>
            </a:r>
            <a:r>
              <a:rPr sz="3000" spc="130" dirty="0"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130" dirty="0">
                <a:latin typeface="Tahoma"/>
                <a:cs typeface="Tahoma"/>
              </a:rPr>
              <a:t>enhancement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4" dirty="0">
                <a:latin typeface="Tahoma"/>
                <a:cs typeface="Tahoma"/>
              </a:rPr>
              <a:t>Sudoku </a:t>
            </a:r>
            <a:r>
              <a:rPr sz="3000" spc="120" dirty="0">
                <a:latin typeface="Tahoma"/>
                <a:cs typeface="Tahoma"/>
              </a:rPr>
              <a:t> </a:t>
            </a:r>
            <a:r>
              <a:rPr sz="3000" spc="65" dirty="0">
                <a:latin typeface="Tahoma"/>
                <a:cs typeface="Tahoma"/>
              </a:rPr>
              <a:t>solver</a:t>
            </a:r>
            <a:r>
              <a:rPr sz="3000" spc="65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Discuss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0" dirty="0">
                <a:latin typeface="Tahoma"/>
                <a:cs typeface="Tahoma"/>
              </a:rPr>
              <a:t>open-source </a:t>
            </a:r>
            <a:r>
              <a:rPr sz="3000" spc="114" dirty="0"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nature of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90" dirty="0">
                <a:latin typeface="Tahoma"/>
                <a:cs typeface="Tahoma"/>
              </a:rPr>
              <a:t>project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opportunities</a:t>
            </a:r>
            <a:r>
              <a:rPr sz="3000" spc="-185" dirty="0"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contributions</a:t>
            </a:r>
            <a:r>
              <a:rPr sz="3000" spc="-170" dirty="0"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000">
              <a:latin typeface="Tahoma"/>
              <a:cs typeface="Tahoma"/>
            </a:endParaRPr>
          </a:p>
          <a:p>
            <a:pPr marR="6350" algn="r">
              <a:lnSpc>
                <a:spcPct val="100000"/>
              </a:lnSpc>
            </a:pPr>
            <a:r>
              <a:rPr sz="3000" spc="110" dirty="0">
                <a:latin typeface="Tahoma"/>
                <a:cs typeface="Tahoma"/>
              </a:rPr>
              <a:t>improvements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26" name="object 26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5860" y="3964698"/>
            <a:ext cx="1282255" cy="3654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8620" y="3967098"/>
            <a:ext cx="3125863" cy="46625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507496" y="4500498"/>
            <a:ext cx="774065" cy="363220"/>
          </a:xfrm>
          <a:custGeom>
            <a:avLst/>
            <a:gdLst/>
            <a:ahLst/>
            <a:cxnLst/>
            <a:rect l="l" t="t" r="r" b="b"/>
            <a:pathLst>
              <a:path w="774064" h="363220">
                <a:moveTo>
                  <a:pt x="47980" y="100545"/>
                </a:moveTo>
                <a:lnTo>
                  <a:pt x="0" y="100545"/>
                </a:lnTo>
                <a:lnTo>
                  <a:pt x="0" y="358711"/>
                </a:lnTo>
                <a:lnTo>
                  <a:pt x="55079" y="358711"/>
                </a:lnTo>
                <a:lnTo>
                  <a:pt x="55079" y="220878"/>
                </a:lnTo>
                <a:lnTo>
                  <a:pt x="55380" y="212622"/>
                </a:lnTo>
                <a:lnTo>
                  <a:pt x="69237" y="172297"/>
                </a:lnTo>
                <a:lnTo>
                  <a:pt x="92570" y="153009"/>
                </a:lnTo>
                <a:lnTo>
                  <a:pt x="99860" y="149656"/>
                </a:lnTo>
                <a:lnTo>
                  <a:pt x="107657" y="147980"/>
                </a:lnTo>
                <a:lnTo>
                  <a:pt x="151158" y="147980"/>
                </a:lnTo>
                <a:lnTo>
                  <a:pt x="152188" y="140474"/>
                </a:lnTo>
                <a:lnTo>
                  <a:pt x="45618" y="140474"/>
                </a:lnTo>
                <a:lnTo>
                  <a:pt x="47980" y="100545"/>
                </a:lnTo>
                <a:close/>
              </a:path>
              <a:path w="774064" h="363220">
                <a:moveTo>
                  <a:pt x="151158" y="147980"/>
                </a:moveTo>
                <a:lnTo>
                  <a:pt x="119824" y="147980"/>
                </a:lnTo>
                <a:lnTo>
                  <a:pt x="123939" y="148272"/>
                </a:lnTo>
                <a:lnTo>
                  <a:pt x="128308" y="148856"/>
                </a:lnTo>
                <a:lnTo>
                  <a:pt x="132753" y="149364"/>
                </a:lnTo>
                <a:lnTo>
                  <a:pt x="140119" y="150939"/>
                </a:lnTo>
                <a:lnTo>
                  <a:pt x="150393" y="153555"/>
                </a:lnTo>
                <a:lnTo>
                  <a:pt x="151158" y="147980"/>
                </a:lnTo>
                <a:close/>
              </a:path>
              <a:path w="774064" h="363220">
                <a:moveTo>
                  <a:pt x="123253" y="96177"/>
                </a:moveTo>
                <a:lnTo>
                  <a:pt x="118148" y="96177"/>
                </a:lnTo>
                <a:lnTo>
                  <a:pt x="108803" y="96641"/>
                </a:lnTo>
                <a:lnTo>
                  <a:pt x="68799" y="112134"/>
                </a:lnTo>
                <a:lnTo>
                  <a:pt x="45618" y="140474"/>
                </a:lnTo>
                <a:lnTo>
                  <a:pt x="152188" y="140474"/>
                </a:lnTo>
                <a:lnTo>
                  <a:pt x="157607" y="100990"/>
                </a:lnTo>
                <a:lnTo>
                  <a:pt x="147548" y="98869"/>
                </a:lnTo>
                <a:lnTo>
                  <a:pt x="139712" y="97561"/>
                </a:lnTo>
                <a:lnTo>
                  <a:pt x="134099" y="97053"/>
                </a:lnTo>
                <a:lnTo>
                  <a:pt x="128574" y="96469"/>
                </a:lnTo>
                <a:lnTo>
                  <a:pt x="123253" y="96177"/>
                </a:lnTo>
                <a:close/>
              </a:path>
              <a:path w="774064" h="363220">
                <a:moveTo>
                  <a:pt x="289521" y="96177"/>
                </a:moveTo>
                <a:lnTo>
                  <a:pt x="239751" y="105151"/>
                </a:lnTo>
                <a:lnTo>
                  <a:pt x="201652" y="131502"/>
                </a:lnTo>
                <a:lnTo>
                  <a:pt x="177738" y="173572"/>
                </a:lnTo>
                <a:lnTo>
                  <a:pt x="169621" y="229196"/>
                </a:lnTo>
                <a:lnTo>
                  <a:pt x="170154" y="244324"/>
                </a:lnTo>
                <a:lnTo>
                  <a:pt x="178155" y="285038"/>
                </a:lnTo>
                <a:lnTo>
                  <a:pt x="202526" y="327342"/>
                </a:lnTo>
                <a:lnTo>
                  <a:pt x="240233" y="353898"/>
                </a:lnTo>
                <a:lnTo>
                  <a:pt x="287997" y="363080"/>
                </a:lnTo>
                <a:lnTo>
                  <a:pt x="301478" y="362506"/>
                </a:lnTo>
                <a:lnTo>
                  <a:pt x="348569" y="348795"/>
                </a:lnTo>
                <a:lnTo>
                  <a:pt x="383315" y="318141"/>
                </a:lnTo>
                <a:lnTo>
                  <a:pt x="385754" y="314337"/>
                </a:lnTo>
                <a:lnTo>
                  <a:pt x="288861" y="314337"/>
                </a:lnTo>
                <a:lnTo>
                  <a:pt x="278350" y="313721"/>
                </a:lnTo>
                <a:lnTo>
                  <a:pt x="241208" y="292282"/>
                </a:lnTo>
                <a:lnTo>
                  <a:pt x="227528" y="254385"/>
                </a:lnTo>
                <a:lnTo>
                  <a:pt x="225806" y="229196"/>
                </a:lnTo>
                <a:lnTo>
                  <a:pt x="226748" y="210008"/>
                </a:lnTo>
                <a:lnTo>
                  <a:pt x="240880" y="166890"/>
                </a:lnTo>
                <a:lnTo>
                  <a:pt x="273445" y="146709"/>
                </a:lnTo>
                <a:lnTo>
                  <a:pt x="288645" y="145364"/>
                </a:lnTo>
                <a:lnTo>
                  <a:pt x="386014" y="145364"/>
                </a:lnTo>
                <a:lnTo>
                  <a:pt x="385217" y="143989"/>
                </a:lnTo>
                <a:lnTo>
                  <a:pt x="351713" y="112242"/>
                </a:lnTo>
                <a:lnTo>
                  <a:pt x="306647" y="97181"/>
                </a:lnTo>
                <a:lnTo>
                  <a:pt x="289521" y="96177"/>
                </a:lnTo>
                <a:close/>
              </a:path>
              <a:path w="774064" h="363220">
                <a:moveTo>
                  <a:pt x="386014" y="145364"/>
                </a:moveTo>
                <a:lnTo>
                  <a:pt x="288645" y="145364"/>
                </a:lnTo>
                <a:lnTo>
                  <a:pt x="299294" y="145971"/>
                </a:lnTo>
                <a:lnTo>
                  <a:pt x="308837" y="147794"/>
                </a:lnTo>
                <a:lnTo>
                  <a:pt x="341188" y="174676"/>
                </a:lnTo>
                <a:lnTo>
                  <a:pt x="351500" y="216211"/>
                </a:lnTo>
                <a:lnTo>
                  <a:pt x="351929" y="229196"/>
                </a:lnTo>
                <a:lnTo>
                  <a:pt x="351500" y="242295"/>
                </a:lnTo>
                <a:lnTo>
                  <a:pt x="341159" y="284510"/>
                </a:lnTo>
                <a:lnTo>
                  <a:pt x="308760" y="311873"/>
                </a:lnTo>
                <a:lnTo>
                  <a:pt x="288861" y="314337"/>
                </a:lnTo>
                <a:lnTo>
                  <a:pt x="385754" y="314337"/>
                </a:lnTo>
                <a:lnTo>
                  <a:pt x="403494" y="272246"/>
                </a:lnTo>
                <a:lnTo>
                  <a:pt x="408101" y="229196"/>
                </a:lnTo>
                <a:lnTo>
                  <a:pt x="407173" y="209205"/>
                </a:lnTo>
                <a:lnTo>
                  <a:pt x="404393" y="190665"/>
                </a:lnTo>
                <a:lnTo>
                  <a:pt x="399807" y="173673"/>
                </a:lnTo>
                <a:lnTo>
                  <a:pt x="393357" y="158038"/>
                </a:lnTo>
                <a:lnTo>
                  <a:pt x="386014" y="145364"/>
                </a:lnTo>
                <a:close/>
              </a:path>
              <a:path w="774064" h="363220">
                <a:moveTo>
                  <a:pt x="507352" y="0"/>
                </a:moveTo>
                <a:lnTo>
                  <a:pt x="452259" y="0"/>
                </a:lnTo>
                <a:lnTo>
                  <a:pt x="452259" y="358711"/>
                </a:lnTo>
                <a:lnTo>
                  <a:pt x="507352" y="358711"/>
                </a:lnTo>
                <a:lnTo>
                  <a:pt x="507352" y="0"/>
                </a:lnTo>
                <a:close/>
              </a:path>
              <a:path w="774064" h="363220">
                <a:moveTo>
                  <a:pt x="666813" y="96177"/>
                </a:moveTo>
                <a:lnTo>
                  <a:pt x="619493" y="105649"/>
                </a:lnTo>
                <a:lnTo>
                  <a:pt x="582926" y="133172"/>
                </a:lnTo>
                <a:lnTo>
                  <a:pt x="559807" y="176065"/>
                </a:lnTo>
                <a:lnTo>
                  <a:pt x="551942" y="231381"/>
                </a:lnTo>
                <a:lnTo>
                  <a:pt x="552899" y="251543"/>
                </a:lnTo>
                <a:lnTo>
                  <a:pt x="567245" y="302856"/>
                </a:lnTo>
                <a:lnTo>
                  <a:pt x="597429" y="339190"/>
                </a:lnTo>
                <a:lnTo>
                  <a:pt x="640851" y="359252"/>
                </a:lnTo>
                <a:lnTo>
                  <a:pt x="675551" y="363080"/>
                </a:lnTo>
                <a:lnTo>
                  <a:pt x="687769" y="362834"/>
                </a:lnTo>
                <a:lnTo>
                  <a:pt x="729256" y="356735"/>
                </a:lnTo>
                <a:lnTo>
                  <a:pt x="762889" y="344284"/>
                </a:lnTo>
                <a:lnTo>
                  <a:pt x="762889" y="313461"/>
                </a:lnTo>
                <a:lnTo>
                  <a:pt x="677087" y="313461"/>
                </a:lnTo>
                <a:lnTo>
                  <a:pt x="661581" y="312258"/>
                </a:lnTo>
                <a:lnTo>
                  <a:pt x="626376" y="294220"/>
                </a:lnTo>
                <a:lnTo>
                  <a:pt x="609526" y="259671"/>
                </a:lnTo>
                <a:lnTo>
                  <a:pt x="608228" y="245694"/>
                </a:lnTo>
                <a:lnTo>
                  <a:pt x="773595" y="245694"/>
                </a:lnTo>
                <a:lnTo>
                  <a:pt x="773489" y="211645"/>
                </a:lnTo>
                <a:lnTo>
                  <a:pt x="772848" y="198043"/>
                </a:lnTo>
                <a:lnTo>
                  <a:pt x="609765" y="198043"/>
                </a:lnTo>
                <a:lnTo>
                  <a:pt x="611553" y="187892"/>
                </a:lnTo>
                <a:lnTo>
                  <a:pt x="634650" y="153708"/>
                </a:lnTo>
                <a:lnTo>
                  <a:pt x="666369" y="144487"/>
                </a:lnTo>
                <a:lnTo>
                  <a:pt x="756346" y="144487"/>
                </a:lnTo>
                <a:lnTo>
                  <a:pt x="753910" y="140125"/>
                </a:lnTo>
                <a:lnTo>
                  <a:pt x="724192" y="111150"/>
                </a:lnTo>
                <a:lnTo>
                  <a:pt x="682858" y="97112"/>
                </a:lnTo>
                <a:lnTo>
                  <a:pt x="666813" y="96177"/>
                </a:lnTo>
                <a:close/>
              </a:path>
              <a:path w="774064" h="363220">
                <a:moveTo>
                  <a:pt x="762889" y="292252"/>
                </a:moveTo>
                <a:lnTo>
                  <a:pt x="724439" y="306966"/>
                </a:lnTo>
                <a:lnTo>
                  <a:pt x="677087" y="313461"/>
                </a:lnTo>
                <a:lnTo>
                  <a:pt x="762889" y="313461"/>
                </a:lnTo>
                <a:lnTo>
                  <a:pt x="762889" y="292252"/>
                </a:lnTo>
                <a:close/>
              </a:path>
              <a:path w="774064" h="363220">
                <a:moveTo>
                  <a:pt x="756346" y="144487"/>
                </a:moveTo>
                <a:lnTo>
                  <a:pt x="666369" y="144487"/>
                </a:lnTo>
                <a:lnTo>
                  <a:pt x="674739" y="144952"/>
                </a:lnTo>
                <a:lnTo>
                  <a:pt x="682247" y="146345"/>
                </a:lnTo>
                <a:lnTo>
                  <a:pt x="711073" y="173558"/>
                </a:lnTo>
                <a:lnTo>
                  <a:pt x="716876" y="198043"/>
                </a:lnTo>
                <a:lnTo>
                  <a:pt x="772848" y="198043"/>
                </a:lnTo>
                <a:lnTo>
                  <a:pt x="772802" y="197074"/>
                </a:lnTo>
                <a:lnTo>
                  <a:pt x="770424" y="181267"/>
                </a:lnTo>
                <a:lnTo>
                  <a:pt x="766463" y="166469"/>
                </a:lnTo>
                <a:lnTo>
                  <a:pt x="760920" y="152679"/>
                </a:lnTo>
                <a:lnTo>
                  <a:pt x="756346" y="144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7677" y="4500498"/>
            <a:ext cx="3838689" cy="3630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15355" y="4500498"/>
            <a:ext cx="1696275" cy="4662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08376" y="5043423"/>
            <a:ext cx="1805114" cy="46581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03786" y="5054346"/>
            <a:ext cx="2238222" cy="4553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2289" y="5576824"/>
            <a:ext cx="1244003" cy="3630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48434" y="5576824"/>
            <a:ext cx="4160012" cy="4658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23181" y="6110224"/>
            <a:ext cx="1940217" cy="4662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10246" y="6110224"/>
            <a:ext cx="2335860" cy="3630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38600" y="6110224"/>
            <a:ext cx="3344202" cy="46625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507496" y="4500498"/>
            <a:ext cx="774065" cy="363220"/>
          </a:xfrm>
          <a:custGeom>
            <a:avLst/>
            <a:gdLst/>
            <a:ahLst/>
            <a:cxnLst/>
            <a:rect l="l" t="t" r="r" b="b"/>
            <a:pathLst>
              <a:path w="774064" h="363220">
                <a:moveTo>
                  <a:pt x="47980" y="100545"/>
                </a:moveTo>
                <a:lnTo>
                  <a:pt x="0" y="100545"/>
                </a:lnTo>
                <a:lnTo>
                  <a:pt x="0" y="358711"/>
                </a:lnTo>
                <a:lnTo>
                  <a:pt x="55079" y="358711"/>
                </a:lnTo>
                <a:lnTo>
                  <a:pt x="55079" y="220878"/>
                </a:lnTo>
                <a:lnTo>
                  <a:pt x="55380" y="212622"/>
                </a:lnTo>
                <a:lnTo>
                  <a:pt x="69237" y="172297"/>
                </a:lnTo>
                <a:lnTo>
                  <a:pt x="92570" y="153009"/>
                </a:lnTo>
                <a:lnTo>
                  <a:pt x="99860" y="149656"/>
                </a:lnTo>
                <a:lnTo>
                  <a:pt x="107657" y="147980"/>
                </a:lnTo>
                <a:lnTo>
                  <a:pt x="151158" y="147980"/>
                </a:lnTo>
                <a:lnTo>
                  <a:pt x="152188" y="140474"/>
                </a:lnTo>
                <a:lnTo>
                  <a:pt x="45618" y="140474"/>
                </a:lnTo>
                <a:lnTo>
                  <a:pt x="47980" y="100545"/>
                </a:lnTo>
                <a:close/>
              </a:path>
              <a:path w="774064" h="363220">
                <a:moveTo>
                  <a:pt x="151158" y="147980"/>
                </a:moveTo>
                <a:lnTo>
                  <a:pt x="119824" y="147980"/>
                </a:lnTo>
                <a:lnTo>
                  <a:pt x="123939" y="148272"/>
                </a:lnTo>
                <a:lnTo>
                  <a:pt x="128308" y="148856"/>
                </a:lnTo>
                <a:lnTo>
                  <a:pt x="132753" y="149364"/>
                </a:lnTo>
                <a:lnTo>
                  <a:pt x="140119" y="150939"/>
                </a:lnTo>
                <a:lnTo>
                  <a:pt x="150393" y="153555"/>
                </a:lnTo>
                <a:lnTo>
                  <a:pt x="151158" y="147980"/>
                </a:lnTo>
                <a:close/>
              </a:path>
              <a:path w="774064" h="363220">
                <a:moveTo>
                  <a:pt x="123253" y="96177"/>
                </a:moveTo>
                <a:lnTo>
                  <a:pt x="118148" y="96177"/>
                </a:lnTo>
                <a:lnTo>
                  <a:pt x="108803" y="96641"/>
                </a:lnTo>
                <a:lnTo>
                  <a:pt x="68799" y="112134"/>
                </a:lnTo>
                <a:lnTo>
                  <a:pt x="45618" y="140474"/>
                </a:lnTo>
                <a:lnTo>
                  <a:pt x="152188" y="140474"/>
                </a:lnTo>
                <a:lnTo>
                  <a:pt x="157607" y="100990"/>
                </a:lnTo>
                <a:lnTo>
                  <a:pt x="147548" y="98869"/>
                </a:lnTo>
                <a:lnTo>
                  <a:pt x="139712" y="97561"/>
                </a:lnTo>
                <a:lnTo>
                  <a:pt x="134099" y="97053"/>
                </a:lnTo>
                <a:lnTo>
                  <a:pt x="128574" y="96469"/>
                </a:lnTo>
                <a:lnTo>
                  <a:pt x="123253" y="96177"/>
                </a:lnTo>
                <a:close/>
              </a:path>
              <a:path w="774064" h="363220">
                <a:moveTo>
                  <a:pt x="289521" y="96177"/>
                </a:moveTo>
                <a:lnTo>
                  <a:pt x="239751" y="105151"/>
                </a:lnTo>
                <a:lnTo>
                  <a:pt x="201652" y="131502"/>
                </a:lnTo>
                <a:lnTo>
                  <a:pt x="177738" y="173572"/>
                </a:lnTo>
                <a:lnTo>
                  <a:pt x="169621" y="229196"/>
                </a:lnTo>
                <a:lnTo>
                  <a:pt x="170154" y="244324"/>
                </a:lnTo>
                <a:lnTo>
                  <a:pt x="178155" y="285038"/>
                </a:lnTo>
                <a:lnTo>
                  <a:pt x="202526" y="327342"/>
                </a:lnTo>
                <a:lnTo>
                  <a:pt x="240233" y="353898"/>
                </a:lnTo>
                <a:lnTo>
                  <a:pt x="287997" y="363080"/>
                </a:lnTo>
                <a:lnTo>
                  <a:pt x="301478" y="362506"/>
                </a:lnTo>
                <a:lnTo>
                  <a:pt x="348569" y="348795"/>
                </a:lnTo>
                <a:lnTo>
                  <a:pt x="383315" y="318141"/>
                </a:lnTo>
                <a:lnTo>
                  <a:pt x="385754" y="314337"/>
                </a:lnTo>
                <a:lnTo>
                  <a:pt x="288861" y="314337"/>
                </a:lnTo>
                <a:lnTo>
                  <a:pt x="278350" y="313721"/>
                </a:lnTo>
                <a:lnTo>
                  <a:pt x="241208" y="292282"/>
                </a:lnTo>
                <a:lnTo>
                  <a:pt x="227528" y="254385"/>
                </a:lnTo>
                <a:lnTo>
                  <a:pt x="225806" y="229196"/>
                </a:lnTo>
                <a:lnTo>
                  <a:pt x="226748" y="210008"/>
                </a:lnTo>
                <a:lnTo>
                  <a:pt x="240880" y="166890"/>
                </a:lnTo>
                <a:lnTo>
                  <a:pt x="273445" y="146709"/>
                </a:lnTo>
                <a:lnTo>
                  <a:pt x="288645" y="145364"/>
                </a:lnTo>
                <a:lnTo>
                  <a:pt x="386014" y="145364"/>
                </a:lnTo>
                <a:lnTo>
                  <a:pt x="385217" y="143989"/>
                </a:lnTo>
                <a:lnTo>
                  <a:pt x="351713" y="112242"/>
                </a:lnTo>
                <a:lnTo>
                  <a:pt x="306647" y="97181"/>
                </a:lnTo>
                <a:lnTo>
                  <a:pt x="289521" y="96177"/>
                </a:lnTo>
                <a:close/>
              </a:path>
              <a:path w="774064" h="363220">
                <a:moveTo>
                  <a:pt x="386014" y="145364"/>
                </a:moveTo>
                <a:lnTo>
                  <a:pt x="288645" y="145364"/>
                </a:lnTo>
                <a:lnTo>
                  <a:pt x="299294" y="145971"/>
                </a:lnTo>
                <a:lnTo>
                  <a:pt x="308837" y="147794"/>
                </a:lnTo>
                <a:lnTo>
                  <a:pt x="341188" y="174676"/>
                </a:lnTo>
                <a:lnTo>
                  <a:pt x="351500" y="216211"/>
                </a:lnTo>
                <a:lnTo>
                  <a:pt x="351929" y="229196"/>
                </a:lnTo>
                <a:lnTo>
                  <a:pt x="351500" y="242295"/>
                </a:lnTo>
                <a:lnTo>
                  <a:pt x="341159" y="284510"/>
                </a:lnTo>
                <a:lnTo>
                  <a:pt x="308760" y="311873"/>
                </a:lnTo>
                <a:lnTo>
                  <a:pt x="288861" y="314337"/>
                </a:lnTo>
                <a:lnTo>
                  <a:pt x="385754" y="314337"/>
                </a:lnTo>
                <a:lnTo>
                  <a:pt x="403494" y="272246"/>
                </a:lnTo>
                <a:lnTo>
                  <a:pt x="408101" y="229196"/>
                </a:lnTo>
                <a:lnTo>
                  <a:pt x="407173" y="209205"/>
                </a:lnTo>
                <a:lnTo>
                  <a:pt x="404393" y="190665"/>
                </a:lnTo>
                <a:lnTo>
                  <a:pt x="399807" y="173673"/>
                </a:lnTo>
                <a:lnTo>
                  <a:pt x="393357" y="158038"/>
                </a:lnTo>
                <a:lnTo>
                  <a:pt x="386014" y="145364"/>
                </a:lnTo>
                <a:close/>
              </a:path>
              <a:path w="774064" h="363220">
                <a:moveTo>
                  <a:pt x="507352" y="0"/>
                </a:moveTo>
                <a:lnTo>
                  <a:pt x="452259" y="0"/>
                </a:lnTo>
                <a:lnTo>
                  <a:pt x="452259" y="358711"/>
                </a:lnTo>
                <a:lnTo>
                  <a:pt x="507352" y="358711"/>
                </a:lnTo>
                <a:lnTo>
                  <a:pt x="507352" y="0"/>
                </a:lnTo>
                <a:close/>
              </a:path>
              <a:path w="774064" h="363220">
                <a:moveTo>
                  <a:pt x="666813" y="96177"/>
                </a:moveTo>
                <a:lnTo>
                  <a:pt x="619493" y="105649"/>
                </a:lnTo>
                <a:lnTo>
                  <a:pt x="582926" y="133172"/>
                </a:lnTo>
                <a:lnTo>
                  <a:pt x="559807" y="176065"/>
                </a:lnTo>
                <a:lnTo>
                  <a:pt x="551942" y="231381"/>
                </a:lnTo>
                <a:lnTo>
                  <a:pt x="552899" y="251543"/>
                </a:lnTo>
                <a:lnTo>
                  <a:pt x="567245" y="302856"/>
                </a:lnTo>
                <a:lnTo>
                  <a:pt x="597429" y="339190"/>
                </a:lnTo>
                <a:lnTo>
                  <a:pt x="640851" y="359252"/>
                </a:lnTo>
                <a:lnTo>
                  <a:pt x="675551" y="363080"/>
                </a:lnTo>
                <a:lnTo>
                  <a:pt x="687769" y="362834"/>
                </a:lnTo>
                <a:lnTo>
                  <a:pt x="729256" y="356735"/>
                </a:lnTo>
                <a:lnTo>
                  <a:pt x="762889" y="344284"/>
                </a:lnTo>
                <a:lnTo>
                  <a:pt x="762889" y="313461"/>
                </a:lnTo>
                <a:lnTo>
                  <a:pt x="677087" y="313461"/>
                </a:lnTo>
                <a:lnTo>
                  <a:pt x="661581" y="312258"/>
                </a:lnTo>
                <a:lnTo>
                  <a:pt x="626376" y="294220"/>
                </a:lnTo>
                <a:lnTo>
                  <a:pt x="609526" y="259671"/>
                </a:lnTo>
                <a:lnTo>
                  <a:pt x="608228" y="245694"/>
                </a:lnTo>
                <a:lnTo>
                  <a:pt x="773595" y="245694"/>
                </a:lnTo>
                <a:lnTo>
                  <a:pt x="773489" y="211645"/>
                </a:lnTo>
                <a:lnTo>
                  <a:pt x="772848" y="198043"/>
                </a:lnTo>
                <a:lnTo>
                  <a:pt x="609765" y="198043"/>
                </a:lnTo>
                <a:lnTo>
                  <a:pt x="611553" y="187892"/>
                </a:lnTo>
                <a:lnTo>
                  <a:pt x="634650" y="153708"/>
                </a:lnTo>
                <a:lnTo>
                  <a:pt x="666369" y="144487"/>
                </a:lnTo>
                <a:lnTo>
                  <a:pt x="756346" y="144487"/>
                </a:lnTo>
                <a:lnTo>
                  <a:pt x="753910" y="140125"/>
                </a:lnTo>
                <a:lnTo>
                  <a:pt x="724192" y="111150"/>
                </a:lnTo>
                <a:lnTo>
                  <a:pt x="682858" y="97112"/>
                </a:lnTo>
                <a:lnTo>
                  <a:pt x="666813" y="96177"/>
                </a:lnTo>
                <a:close/>
              </a:path>
              <a:path w="774064" h="363220">
                <a:moveTo>
                  <a:pt x="762889" y="292252"/>
                </a:moveTo>
                <a:lnTo>
                  <a:pt x="724439" y="306966"/>
                </a:lnTo>
                <a:lnTo>
                  <a:pt x="677087" y="313461"/>
                </a:lnTo>
                <a:lnTo>
                  <a:pt x="762889" y="313461"/>
                </a:lnTo>
                <a:lnTo>
                  <a:pt x="762889" y="292252"/>
                </a:lnTo>
                <a:close/>
              </a:path>
              <a:path w="774064" h="363220">
                <a:moveTo>
                  <a:pt x="756346" y="144487"/>
                </a:moveTo>
                <a:lnTo>
                  <a:pt x="666369" y="144487"/>
                </a:lnTo>
                <a:lnTo>
                  <a:pt x="674739" y="144952"/>
                </a:lnTo>
                <a:lnTo>
                  <a:pt x="682247" y="146345"/>
                </a:lnTo>
                <a:lnTo>
                  <a:pt x="711073" y="173558"/>
                </a:lnTo>
                <a:lnTo>
                  <a:pt x="716876" y="198043"/>
                </a:lnTo>
                <a:lnTo>
                  <a:pt x="772848" y="198043"/>
                </a:lnTo>
                <a:lnTo>
                  <a:pt x="772802" y="197074"/>
                </a:lnTo>
                <a:lnTo>
                  <a:pt x="770424" y="181267"/>
                </a:lnTo>
                <a:lnTo>
                  <a:pt x="766463" y="166469"/>
                </a:lnTo>
                <a:lnTo>
                  <a:pt x="760920" y="152679"/>
                </a:lnTo>
                <a:lnTo>
                  <a:pt x="756346" y="144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1905" algn="ctr">
              <a:lnSpc>
                <a:spcPct val="100699"/>
              </a:lnSpc>
              <a:spcBef>
                <a:spcPts val="95"/>
              </a:spcBef>
            </a:pPr>
            <a:r>
              <a:rPr spc="114" dirty="0">
                <a:solidFill>
                  <a:srgbClr val="FFFFFF"/>
                </a:solidFill>
              </a:rPr>
              <a:t>Envision </a:t>
            </a:r>
            <a:r>
              <a:rPr spc="140" dirty="0">
                <a:solidFill>
                  <a:srgbClr val="FFFFFF"/>
                </a:solidFill>
              </a:rPr>
              <a:t>the </a:t>
            </a:r>
            <a:r>
              <a:rPr spc="140" dirty="0"/>
              <a:t>future </a:t>
            </a:r>
            <a:r>
              <a:rPr spc="145" dirty="0">
                <a:solidFill>
                  <a:srgbClr val="FFFFFF"/>
                </a:solidFill>
              </a:rPr>
              <a:t>of </a:t>
            </a:r>
            <a:r>
              <a:rPr spc="150" dirty="0"/>
              <a:t>Sudoku </a:t>
            </a:r>
            <a:r>
              <a:rPr spc="100" dirty="0"/>
              <a:t>solving </a:t>
            </a:r>
            <a:r>
              <a:rPr spc="180" dirty="0">
                <a:solidFill>
                  <a:srgbClr val="FFFFFF"/>
                </a:solidFill>
              </a:rPr>
              <a:t>and </a:t>
            </a:r>
            <a:r>
              <a:rPr spc="135" dirty="0">
                <a:solidFill>
                  <a:srgbClr val="FFFFFF"/>
                </a:solidFill>
              </a:rPr>
              <a:t>the </a:t>
            </a:r>
            <a:r>
              <a:rPr spc="-1080" dirty="0">
                <a:solidFill>
                  <a:srgbClr val="FFFFFF"/>
                </a:solidFill>
              </a:rPr>
              <a:t> </a:t>
            </a:r>
            <a:r>
              <a:rPr spc="155" dirty="0"/>
              <a:t>role</a:t>
            </a:r>
            <a:r>
              <a:rPr spc="-180" dirty="0"/>
              <a:t> </a:t>
            </a:r>
            <a:r>
              <a:rPr spc="145" dirty="0">
                <a:solidFill>
                  <a:srgbClr val="FFFFFF"/>
                </a:solidFill>
              </a:rPr>
              <a:t>of</a:t>
            </a:r>
            <a:r>
              <a:rPr spc="-175" dirty="0">
                <a:solidFill>
                  <a:srgbClr val="FFFFFF"/>
                </a:solidFill>
              </a:rPr>
              <a:t> </a:t>
            </a:r>
            <a:r>
              <a:rPr spc="130" dirty="0">
                <a:solidFill>
                  <a:srgbClr val="FFFFFF"/>
                </a:solidFill>
              </a:rPr>
              <a:t>th</a:t>
            </a:r>
            <a:r>
              <a:rPr spc="160" dirty="0">
                <a:solidFill>
                  <a:srgbClr val="FFFFFF"/>
                </a:solidFill>
              </a:rPr>
              <a:t>e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-315" dirty="0"/>
              <a:t>C++</a:t>
            </a:r>
            <a:r>
              <a:rPr spc="-180" dirty="0"/>
              <a:t> </a:t>
            </a:r>
            <a:r>
              <a:rPr spc="150" dirty="0"/>
              <a:t>Sudok</a:t>
            </a:r>
            <a:r>
              <a:rPr spc="160" dirty="0"/>
              <a:t>u</a:t>
            </a:r>
            <a:r>
              <a:rPr spc="-180" dirty="0"/>
              <a:t> </a:t>
            </a:r>
            <a:r>
              <a:rPr spc="125" dirty="0"/>
              <a:t>solver</a:t>
            </a:r>
            <a:r>
              <a:rPr spc="-175" dirty="0"/>
              <a:t> </a:t>
            </a:r>
            <a:r>
              <a:rPr spc="80" dirty="0">
                <a:solidFill>
                  <a:srgbClr val="FFFFFF"/>
                </a:solidFill>
              </a:rPr>
              <a:t>i</a:t>
            </a:r>
            <a:r>
              <a:rPr spc="210" dirty="0">
                <a:solidFill>
                  <a:srgbClr val="FFFFFF"/>
                </a:solidFill>
              </a:rPr>
              <a:t>n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114" dirty="0">
                <a:solidFill>
                  <a:srgbClr val="FFFFFF"/>
                </a:solidFill>
              </a:rPr>
              <a:t>thi</a:t>
            </a:r>
            <a:r>
              <a:rPr spc="140" dirty="0">
                <a:solidFill>
                  <a:srgbClr val="FFFFFF"/>
                </a:solidFill>
              </a:rPr>
              <a:t>s</a:t>
            </a:r>
            <a:r>
              <a:rPr spc="-165" dirty="0">
                <a:solidFill>
                  <a:srgbClr val="FFFFFF"/>
                </a:solidFill>
              </a:rPr>
              <a:t> </a:t>
            </a:r>
            <a:r>
              <a:rPr spc="85" dirty="0"/>
              <a:t>evolving  </a:t>
            </a:r>
            <a:r>
              <a:rPr spc="110" dirty="0">
                <a:solidFill>
                  <a:srgbClr val="FFFFFF"/>
                </a:solidFill>
              </a:rPr>
              <a:t>landscape.</a:t>
            </a:r>
            <a:r>
              <a:rPr spc="-195" dirty="0">
                <a:solidFill>
                  <a:srgbClr val="FFFFFF"/>
                </a:solidFill>
              </a:rPr>
              <a:t> </a:t>
            </a:r>
            <a:r>
              <a:rPr spc="130" dirty="0">
                <a:solidFill>
                  <a:srgbClr val="FFFFFF"/>
                </a:solidFill>
              </a:rPr>
              <a:t>Discuss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140" dirty="0">
                <a:solidFill>
                  <a:srgbClr val="FFFFFF"/>
                </a:solidFill>
              </a:rPr>
              <a:t>the</a:t>
            </a:r>
            <a:r>
              <a:rPr spc="-170" dirty="0">
                <a:solidFill>
                  <a:srgbClr val="FFFFFF"/>
                </a:solidFill>
              </a:rPr>
              <a:t> </a:t>
            </a:r>
            <a:r>
              <a:rPr spc="140" dirty="0"/>
              <a:t>potential</a:t>
            </a:r>
            <a:r>
              <a:rPr spc="-190" dirty="0"/>
              <a:t> </a:t>
            </a:r>
            <a:r>
              <a:rPr spc="150" dirty="0">
                <a:solidFill>
                  <a:srgbClr val="FFFFFF"/>
                </a:solidFill>
              </a:rPr>
              <a:t>for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100" dirty="0"/>
              <a:t>integrating </a:t>
            </a:r>
            <a:r>
              <a:rPr spc="-1080" dirty="0"/>
              <a:t> </a:t>
            </a:r>
            <a:r>
              <a:rPr spc="140" dirty="0">
                <a:solidFill>
                  <a:srgbClr val="FFFFFF"/>
                </a:solidFill>
              </a:rPr>
              <a:t>the </a:t>
            </a:r>
            <a:r>
              <a:rPr spc="125" dirty="0"/>
              <a:t>solver </a:t>
            </a:r>
            <a:r>
              <a:rPr spc="145" dirty="0">
                <a:solidFill>
                  <a:srgbClr val="FFFFFF"/>
                </a:solidFill>
              </a:rPr>
              <a:t>into </a:t>
            </a:r>
            <a:r>
              <a:rPr spc="135" dirty="0"/>
              <a:t>various applications </a:t>
            </a:r>
            <a:r>
              <a:rPr spc="180" dirty="0">
                <a:solidFill>
                  <a:srgbClr val="FFFFFF"/>
                </a:solidFill>
              </a:rPr>
              <a:t>and </a:t>
            </a:r>
            <a:r>
              <a:rPr spc="185" dirty="0">
                <a:solidFill>
                  <a:srgbClr val="FFFFFF"/>
                </a:solidFill>
              </a:rPr>
              <a:t> </a:t>
            </a:r>
            <a:r>
              <a:rPr spc="135" dirty="0"/>
              <a:t>exploring </a:t>
            </a:r>
            <a:r>
              <a:rPr spc="140" dirty="0">
                <a:solidFill>
                  <a:srgbClr val="FFFFFF"/>
                </a:solidFill>
              </a:rPr>
              <a:t>the </a:t>
            </a:r>
            <a:r>
              <a:rPr spc="170" dirty="0"/>
              <a:t>boundaries </a:t>
            </a:r>
            <a:r>
              <a:rPr spc="145" dirty="0">
                <a:solidFill>
                  <a:srgbClr val="FFFFFF"/>
                </a:solidFill>
              </a:rPr>
              <a:t>of </a:t>
            </a:r>
            <a:r>
              <a:rPr spc="130" dirty="0"/>
              <a:t>problem-solving </a:t>
            </a:r>
            <a:r>
              <a:rPr spc="135" dirty="0"/>
              <a:t> </a:t>
            </a:r>
            <a:r>
              <a:rPr spc="100" dirty="0">
                <a:solidFill>
                  <a:srgbClr val="FFFFFF"/>
                </a:solidFill>
              </a:rPr>
              <a:t>capabilities.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464125" y="1970392"/>
            <a:ext cx="867156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spc="204" dirty="0"/>
              <a:t>The</a:t>
            </a:r>
            <a:r>
              <a:rPr sz="4950" spc="145" dirty="0"/>
              <a:t> </a:t>
            </a:r>
            <a:r>
              <a:rPr sz="4950" spc="160" dirty="0"/>
              <a:t>Future</a:t>
            </a:r>
            <a:r>
              <a:rPr sz="4950" spc="150" dirty="0"/>
              <a:t> </a:t>
            </a:r>
            <a:r>
              <a:rPr sz="4950" spc="300" dirty="0"/>
              <a:t>of</a:t>
            </a:r>
            <a:r>
              <a:rPr sz="4950" spc="150" dirty="0"/>
              <a:t> </a:t>
            </a:r>
            <a:r>
              <a:rPr sz="4950" spc="280" dirty="0"/>
              <a:t>Sudoku</a:t>
            </a:r>
            <a:r>
              <a:rPr sz="4950" spc="150" dirty="0"/>
              <a:t> </a:t>
            </a:r>
            <a:r>
              <a:rPr sz="4950" spc="185" dirty="0"/>
              <a:t>Solving</a:t>
            </a:r>
            <a:endParaRPr sz="4950"/>
          </a:p>
        </p:txBody>
      </p:sp>
      <p:sp>
        <p:nvSpPr>
          <p:cNvPr id="26" name="object 26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</Words>
  <Application>Microsoft Office PowerPoint</Application>
  <PresentationFormat>Custom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Cambria</vt:lpstr>
      <vt:lpstr>Tahoma</vt:lpstr>
      <vt:lpstr>Trebuchet MS</vt:lpstr>
      <vt:lpstr>Office Theme</vt:lpstr>
      <vt:lpstr>PowerPoint Presentation</vt:lpstr>
      <vt:lpstr>Unveiling the Sudoku  Solver</vt:lpstr>
      <vt:lpstr>The Enigma of Sudoku</vt:lpstr>
      <vt:lpstr>Mastering the Algorithm</vt:lpstr>
      <vt:lpstr>Visualizing the Solution</vt:lpstr>
      <vt:lpstr>Unlocking the Potential</vt:lpstr>
      <vt:lpstr>The Art of Optimization</vt:lpstr>
      <vt:lpstr>Collaborative  Possibilities</vt:lpstr>
      <vt:lpstr>The Future of Sudoku Solving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Abhishek Padhwal</cp:lastModifiedBy>
  <cp:revision>1</cp:revision>
  <dcterms:created xsi:type="dcterms:W3CDTF">2024-07-12T05:26:11Z</dcterms:created>
  <dcterms:modified xsi:type="dcterms:W3CDTF">2024-07-12T05:27:26Z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2024-07-12T00:00:00Z</vt:filetime>
  </property>
</Properties>
</file>